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0"/>
  </p:notesMasterIdLst>
  <p:handoutMasterIdLst>
    <p:handoutMasterId r:id="rId31"/>
  </p:handoutMasterIdLst>
  <p:sldIdLst>
    <p:sldId id="257" r:id="rId5"/>
    <p:sldId id="258" r:id="rId6"/>
    <p:sldId id="260" r:id="rId7"/>
    <p:sldId id="262" r:id="rId8"/>
    <p:sldId id="268" r:id="rId9"/>
    <p:sldId id="269" r:id="rId10"/>
    <p:sldId id="270" r:id="rId11"/>
    <p:sldId id="271" r:id="rId12"/>
    <p:sldId id="272" r:id="rId13"/>
    <p:sldId id="275" r:id="rId14"/>
    <p:sldId id="261" r:id="rId15"/>
    <p:sldId id="274" r:id="rId16"/>
    <p:sldId id="276" r:id="rId17"/>
    <p:sldId id="277" r:id="rId18"/>
    <p:sldId id="278" r:id="rId19"/>
    <p:sldId id="279" r:id="rId20"/>
    <p:sldId id="280" r:id="rId21"/>
    <p:sldId id="273" r:id="rId22"/>
    <p:sldId id="263" r:id="rId23"/>
    <p:sldId id="265" r:id="rId24"/>
    <p:sldId id="267" r:id="rId25"/>
    <p:sldId id="282" r:id="rId26"/>
    <p:sldId id="281" r:id="rId27"/>
    <p:sldId id="259" r:id="rId28"/>
    <p:sldId id="266" r:id="rId29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D44BE28-012A-0AC2-A2E2-281675B62640}" name="Brooks Olney" initials="BO" userId="Brooks Olney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ED6"/>
    <a:srgbClr val="ECEAD1"/>
    <a:srgbClr val="006747"/>
    <a:srgbClr val="CFC493"/>
    <a:srgbClr val="466069"/>
    <a:srgbClr val="7E96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31F0F3-B210-DB42-823B-8B61D499D851}" v="1" dt="2022-11-01T16:50:38.2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5748" autoAdjust="0"/>
  </p:normalViewPr>
  <p:slideViewPr>
    <p:cSldViewPr snapToGrid="0">
      <p:cViewPr varScale="1">
        <p:scale>
          <a:sx n="129" d="100"/>
          <a:sy n="129" d="100"/>
        </p:scale>
        <p:origin x="110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yles Keller" userId="S::myleskeller@usf.edu::b8c38cba-68d0-4461-9969-e53c5bd05b53" providerId="AD" clId="Web-{3629052F-13D5-4722-A304-7E090E01032F}"/>
    <pc:docChg chg="modSld">
      <pc:chgData name="Myles Keller" userId="S::myleskeller@usf.edu::b8c38cba-68d0-4461-9969-e53c5bd05b53" providerId="AD" clId="Web-{3629052F-13D5-4722-A304-7E090E01032F}" dt="2022-10-28T21:38:18.378" v="45"/>
      <pc:docMkLst>
        <pc:docMk/>
      </pc:docMkLst>
      <pc:sldChg chg="modSp">
        <pc:chgData name="Myles Keller" userId="S::myleskeller@usf.edu::b8c38cba-68d0-4461-9969-e53c5bd05b53" providerId="AD" clId="Web-{3629052F-13D5-4722-A304-7E090E01032F}" dt="2022-10-28T21:38:18.378" v="45"/>
        <pc:sldMkLst>
          <pc:docMk/>
          <pc:sldMk cId="4046421630" sldId="258"/>
        </pc:sldMkLst>
        <pc:spChg chg="mod">
          <ac:chgData name="Myles Keller" userId="S::myleskeller@usf.edu::b8c38cba-68d0-4461-9969-e53c5bd05b53" providerId="AD" clId="Web-{3629052F-13D5-4722-A304-7E090E01032F}" dt="2022-10-28T21:38:18.378" v="45"/>
          <ac:spMkLst>
            <pc:docMk/>
            <pc:sldMk cId="4046421630" sldId="258"/>
            <ac:spMk id="5" creationId="{C4DD92DC-A2FF-4F67-AD34-32C71B434709}"/>
          </ac:spMkLst>
        </pc:spChg>
      </pc:sldChg>
    </pc:docChg>
  </pc:docChgLst>
  <pc:docChgLst>
    <pc:chgData name="Oomat Latipov" userId="6313a527-9481-4f64-a2ff-b8fe8243fc39" providerId="ADAL" clId="{3931F0F3-B210-DB42-823B-8B61D499D851}"/>
    <pc:docChg chg="modSld">
      <pc:chgData name="Oomat Latipov" userId="6313a527-9481-4f64-a2ff-b8fe8243fc39" providerId="ADAL" clId="{3931F0F3-B210-DB42-823B-8B61D499D851}" dt="2022-11-01T16:50:41.458" v="2"/>
      <pc:docMkLst>
        <pc:docMk/>
      </pc:docMkLst>
      <pc:sldChg chg="addSp delSp modSp mod">
        <pc:chgData name="Oomat Latipov" userId="6313a527-9481-4f64-a2ff-b8fe8243fc39" providerId="ADAL" clId="{3931F0F3-B210-DB42-823B-8B61D499D851}" dt="2022-11-01T16:50:41.458" v="2"/>
        <pc:sldMkLst>
          <pc:docMk/>
          <pc:sldMk cId="4005526459" sldId="257"/>
        </pc:sldMkLst>
        <pc:spChg chg="add del mod">
          <ac:chgData name="Oomat Latipov" userId="6313a527-9481-4f64-a2ff-b8fe8243fc39" providerId="ADAL" clId="{3931F0F3-B210-DB42-823B-8B61D499D851}" dt="2022-11-01T16:50:41.458" v="2"/>
          <ac:spMkLst>
            <pc:docMk/>
            <pc:sldMk cId="4005526459" sldId="257"/>
            <ac:spMk id="6" creationId="{12A31D52-908C-3094-F33D-982CADF163C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2FDF1D-6CC9-48AB-8CCC-B163FD3286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1A59C0-1607-489B-B909-25E5E89F31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CC29A-196D-45A5-9F0A-E4A5673FA88D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8916B7-0EE8-453B-9DF2-175353984D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119BE-69AA-4963-86C9-B76FF5F666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9CA9EB-B88E-47F6-B2C9-FFB7AE227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3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EBCA97-C52D-44EA-8498-79D1C3F1BD10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F03E2-6E74-4AA4-A487-096E95712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4457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5481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311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95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3063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659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4286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237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463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642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78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565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15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482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213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78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755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7B5802A0-5D86-4CF0-8FC6-25D1CEF1EB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" t="64255" r="503"/>
          <a:stretch/>
        </p:blipFill>
        <p:spPr>
          <a:xfrm>
            <a:off x="6143740" y="4676140"/>
            <a:ext cx="2519189" cy="282749"/>
          </a:xfrm>
          <a:prstGeom prst="rect">
            <a:avLst/>
          </a:prstGeom>
        </p:spPr>
      </p:pic>
      <p:sp>
        <p:nvSpPr>
          <p:cNvPr id="10" name="Title 16">
            <a:extLst>
              <a:ext uri="{FF2B5EF4-FFF2-40B4-BE49-F238E27FC236}">
                <a16:creationId xmlns:a16="http://schemas.microsoft.com/office/drawing/2014/main" id="{7F7299D9-0E7D-4E13-996D-7FDB870B04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53033"/>
            <a:ext cx="7886700" cy="1874911"/>
          </a:xfrm>
        </p:spPr>
        <p:txBody>
          <a:bodyPr anchor="b"/>
          <a:lstStyle>
            <a:lvl1pPr algn="ctr">
              <a:defRPr sz="3200" b="0">
                <a:solidFill>
                  <a:srgbClr val="ECEAD1"/>
                </a:solidFill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64208B-9DDC-4F3C-9EEC-36FB56CA9DC9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3888" y="2475744"/>
            <a:ext cx="7886700" cy="297332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1">
                <a:solidFill>
                  <a:srgbClr val="ECEAD1"/>
                </a:solidFill>
                <a:effectLst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Presenter Name(s)</a:t>
            </a:r>
          </a:p>
          <a:p>
            <a:pPr lvl="0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8C4FF3-6A32-489F-A54E-A27BE991AEB5}"/>
              </a:ext>
            </a:extLst>
          </p:cNvPr>
          <p:cNvSpPr txBox="1"/>
          <p:nvPr userDrawn="1"/>
        </p:nvSpPr>
        <p:spPr>
          <a:xfrm>
            <a:off x="623888" y="2841781"/>
            <a:ext cx="7886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400" dirty="0">
                <a:solidFill>
                  <a:srgbClr val="ECEAD1"/>
                </a:solidFill>
                <a:latin typeface="+mn-lt"/>
              </a:rPr>
              <a:t>IEEE Computer Society – Student Branch Chapter</a:t>
            </a:r>
          </a:p>
          <a:p>
            <a:pPr lvl="0" algn="ctr"/>
            <a:r>
              <a:rPr lang="en-US" sz="1400" dirty="0">
                <a:solidFill>
                  <a:srgbClr val="ECEAD1"/>
                </a:solidFill>
                <a:latin typeface="+mn-lt"/>
              </a:rPr>
              <a:t>University of South Florida</a:t>
            </a:r>
          </a:p>
          <a:p>
            <a:pPr lvl="0" algn="ctr"/>
            <a:r>
              <a:rPr lang="en-US" sz="1400" dirty="0">
                <a:solidFill>
                  <a:srgbClr val="ECEAD1"/>
                </a:solidFill>
                <a:latin typeface="+mn-lt"/>
              </a:rPr>
              <a:t>Tampa, FL, USA</a:t>
            </a:r>
          </a:p>
          <a:p>
            <a:pPr algn="ctr"/>
            <a:endParaRPr lang="en-US" sz="1400" dirty="0">
              <a:solidFill>
                <a:srgbClr val="ECEAD1"/>
              </a:solidFill>
              <a:latin typeface="+mn-lt"/>
            </a:endParaRP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6A2FD18-15BC-456D-9E33-A7A98743C3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0778" y="3760487"/>
            <a:ext cx="7892920" cy="297332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400">
                <a:solidFill>
                  <a:srgbClr val="ECEAD1"/>
                </a:solidFill>
              </a:defRPr>
            </a:lvl1pPr>
          </a:lstStyle>
          <a:p>
            <a:r>
              <a:rPr lang="en-US"/>
              <a:t>15 October 2022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D5C9E4C-6273-4DBB-8F6A-C9CB8C8702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778" y="4192918"/>
            <a:ext cx="1655283" cy="78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63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Header - Green">
    <p:bg>
      <p:bgPr>
        <a:solidFill>
          <a:srgbClr val="006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011204"/>
            <a:ext cx="7886700" cy="994172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Simple Break Section</a:t>
            </a:r>
          </a:p>
        </p:txBody>
      </p:sp>
    </p:spTree>
    <p:extLst>
      <p:ext uri="{BB962C8B-B14F-4D97-AF65-F5344CB8AC3E}">
        <p14:creationId xmlns:p14="http://schemas.microsoft.com/office/powerpoint/2010/main" val="1663764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Header - Gray">
    <p:bg>
      <p:bgPr>
        <a:solidFill>
          <a:srgbClr val="7E96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011204"/>
            <a:ext cx="7886700" cy="994172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Simple Break Section</a:t>
            </a:r>
          </a:p>
        </p:txBody>
      </p:sp>
    </p:spTree>
    <p:extLst>
      <p:ext uri="{BB962C8B-B14F-4D97-AF65-F5344CB8AC3E}">
        <p14:creationId xmlns:p14="http://schemas.microsoft.com/office/powerpoint/2010/main" val="2990483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A3B7135-3D78-0E4B-9C26-9E7303734618}"/>
              </a:ext>
            </a:extLst>
          </p:cNvPr>
          <p:cNvSpPr/>
          <p:nvPr userDrawn="1"/>
        </p:nvSpPr>
        <p:spPr>
          <a:xfrm>
            <a:off x="182880" y="219456"/>
            <a:ext cx="8750808" cy="4754880"/>
          </a:xfrm>
          <a:prstGeom prst="rect">
            <a:avLst/>
          </a:prstGeom>
          <a:solidFill>
            <a:srgbClr val="006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52DF257-01E2-CC4F-84E8-92951174B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011204"/>
            <a:ext cx="7886700" cy="994172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Simple Break Section</a:t>
            </a:r>
          </a:p>
        </p:txBody>
      </p:sp>
    </p:spTree>
    <p:extLst>
      <p:ext uri="{BB962C8B-B14F-4D97-AF65-F5344CB8AC3E}">
        <p14:creationId xmlns:p14="http://schemas.microsoft.com/office/powerpoint/2010/main" val="15481566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A1F7B126-B850-41A0-96BC-B29EEF77E2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" t="64255" r="503"/>
          <a:stretch/>
        </p:blipFill>
        <p:spPr>
          <a:xfrm>
            <a:off x="6143740" y="4676140"/>
            <a:ext cx="2519189" cy="28274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AA8487C-25C1-4880-A7B5-0FE53D58846A}"/>
              </a:ext>
            </a:extLst>
          </p:cNvPr>
          <p:cNvSpPr txBox="1">
            <a:spLocks/>
          </p:cNvSpPr>
          <p:nvPr userDrawn="1"/>
        </p:nvSpPr>
        <p:spPr>
          <a:xfrm>
            <a:off x="2747372" y="1622305"/>
            <a:ext cx="3649255" cy="949445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vert="horz" lIns="121920" tIns="60960" rIns="121920" bIns="6096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300"/>
              </a:spcBef>
              <a:buNone/>
              <a:tabLst>
                <a:tab pos="1828800" algn="l"/>
              </a:tabLst>
            </a:pPr>
            <a:r>
              <a:rPr lang="en-US" sz="4800" b="1" dirty="0">
                <a:solidFill>
                  <a:schemeClr val="bg1"/>
                </a:solidFill>
              </a:rPr>
              <a:t>Questions?</a:t>
            </a:r>
            <a:endParaRPr lang="en-US" sz="4800" b="1" dirty="0">
              <a:solidFill>
                <a:schemeClr val="bg1"/>
              </a:solidFill>
              <a:effectLst>
                <a:glow rad="228600">
                  <a:srgbClr val="006849">
                    <a:alpha val="40000"/>
                  </a:srgb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3D70267-BE9F-45E3-8E23-0366E276477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55808" y="4169175"/>
            <a:ext cx="1655283" cy="78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09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/Subtitl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707FAF2-9310-E64A-BF65-F16E6CD0423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3888" y="1747247"/>
            <a:ext cx="7886700" cy="380697"/>
          </a:xfrm>
        </p:spPr>
        <p:txBody>
          <a:bodyPr>
            <a:normAutofit/>
          </a:bodyPr>
          <a:lstStyle>
            <a:lvl1pPr marL="0" indent="0" algn="ctr">
              <a:buNone/>
              <a:defRPr sz="1800" b="1" spc="100" baseline="0">
                <a:solidFill>
                  <a:srgbClr val="FFFED6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 Goes Here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96C480D-61CB-48A9-965B-2EE9205B95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" t="64255" r="503"/>
          <a:stretch/>
        </p:blipFill>
        <p:spPr>
          <a:xfrm>
            <a:off x="6143740" y="4676140"/>
            <a:ext cx="2519189" cy="282749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04E559D-E7F3-4D3C-81AA-823ABD195CA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3888" y="2475744"/>
            <a:ext cx="7886700" cy="297332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1">
                <a:solidFill>
                  <a:srgbClr val="ECEAD1"/>
                </a:solidFill>
                <a:effectLst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Name(s)</a:t>
            </a:r>
          </a:p>
          <a:p>
            <a:pPr lvl="0"/>
            <a:endParaRPr lang="en-US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CBE92724-3403-44C7-A55D-274D86374C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53033"/>
            <a:ext cx="7886700" cy="1475267"/>
          </a:xfrm>
        </p:spPr>
        <p:txBody>
          <a:bodyPr anchor="b"/>
          <a:lstStyle>
            <a:lvl1pPr algn="ctr">
              <a:defRPr sz="3200" b="0">
                <a:solidFill>
                  <a:srgbClr val="ECEAD1"/>
                </a:solidFill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6A6DE5-2A2F-434A-8222-968C8E8A74BC}"/>
              </a:ext>
            </a:extLst>
          </p:cNvPr>
          <p:cNvSpPr txBox="1"/>
          <p:nvPr userDrawn="1"/>
        </p:nvSpPr>
        <p:spPr>
          <a:xfrm>
            <a:off x="623888" y="2841781"/>
            <a:ext cx="7886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400" dirty="0">
                <a:solidFill>
                  <a:srgbClr val="ECEAD1"/>
                </a:solidFill>
                <a:latin typeface="+mn-lt"/>
              </a:rPr>
              <a:t>IEEE Computer Society – Student Branch Chapter</a:t>
            </a:r>
          </a:p>
          <a:p>
            <a:pPr lvl="0" algn="ctr"/>
            <a:r>
              <a:rPr lang="en-US" sz="1400" dirty="0">
                <a:solidFill>
                  <a:srgbClr val="ECEAD1"/>
                </a:solidFill>
                <a:latin typeface="+mn-lt"/>
              </a:rPr>
              <a:t>University of South Florida</a:t>
            </a:r>
          </a:p>
          <a:p>
            <a:pPr lvl="0" algn="ctr"/>
            <a:r>
              <a:rPr lang="en-US" sz="1400" dirty="0">
                <a:solidFill>
                  <a:srgbClr val="ECEAD1"/>
                </a:solidFill>
                <a:latin typeface="+mn-lt"/>
              </a:rPr>
              <a:t>Tampa, FL, USA</a:t>
            </a:r>
          </a:p>
          <a:p>
            <a:pPr algn="ctr"/>
            <a:endParaRPr lang="en-US" sz="1400" dirty="0">
              <a:solidFill>
                <a:srgbClr val="ECEAD1"/>
              </a:solidFill>
              <a:latin typeface="+mn-lt"/>
            </a:endParaRP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77B70C46-C525-403B-B951-9BE07A987B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0778" y="3760487"/>
            <a:ext cx="7892920" cy="297332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400">
                <a:solidFill>
                  <a:srgbClr val="ECEAD1"/>
                </a:solidFill>
              </a:defRPr>
            </a:lvl1pPr>
          </a:lstStyle>
          <a:p>
            <a:r>
              <a:rPr lang="en-US"/>
              <a:t>15 October 2022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8A7E6C4-D228-4C76-8306-1E4C4053084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778" y="4192918"/>
            <a:ext cx="1655283" cy="78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52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- 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B8BCE3-AF16-6D41-B95F-884EAC5A8EB3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C7B39CB-B1F1-4293-A573-F3BECFD868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1371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15 October 2022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D77DA92-5DC0-4CD1-92FA-DD12232642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03120" y="4766787"/>
            <a:ext cx="493776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Gesture-Powered Snake Game with Computer Vision and Python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86F62BF-C4E2-41C9-87EF-C4D2654283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43750" y="4767263"/>
            <a:ext cx="1371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F5EC011-0DA0-DB45-996E-85C7F379AB4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153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/>
              <a:t>Header Goes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982119-F744-1E4F-96A4-52E6E6E53056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476C264-ED29-4F0A-8E9F-2F381099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1371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15 October 2022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3D01FDF-0267-4650-B9B5-D33DDCD864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03120" y="4766787"/>
            <a:ext cx="493776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Gesture-Powered Snake Game with Computer Vision and Python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5262682-1F5A-4B58-B65F-2D007DAD8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43750" y="4767263"/>
            <a:ext cx="1371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F5EC011-0DA0-DB45-996E-85C7F379AB4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F74B95-1223-43DA-B9BE-EFA803D31AC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8650" y="1104298"/>
            <a:ext cx="3886200" cy="352958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C0560366-45E0-4CBF-8516-81B9AF4E5470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629150" y="1104298"/>
            <a:ext cx="3886200" cy="352958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4935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-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914400"/>
            <a:ext cx="3868340" cy="485838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rgbClr val="006747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914400"/>
            <a:ext cx="3887391" cy="485838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rgbClr val="006747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8CF8B-D494-CC47-8E2D-52DC8E8EF28F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12D7067-5A94-4EB9-A1E6-66C1227D76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1371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15 October 2022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2D96F29A-3829-4A89-A076-95861E38B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03120" y="4766787"/>
            <a:ext cx="493776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Gesture-Powered Snake Game with Computer Vision and Python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EE4D6A4-75A4-4392-A77D-82CC142E7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43750" y="4767263"/>
            <a:ext cx="1371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F5EC011-0DA0-DB45-996E-85C7F379AB4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A17ECF8-DDA2-4B05-86A3-845C54D7CD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73844"/>
            <a:ext cx="7886700" cy="640556"/>
          </a:xfrm>
        </p:spPr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/>
              <a:t>Header Goes Here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B29730D-567D-4893-AFA3-9391FE9BD418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8650" y="1400238"/>
            <a:ext cx="3886200" cy="32336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C3B510C8-C86F-47A3-8514-B02D24553D8E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629150" y="1400238"/>
            <a:ext cx="3886200" cy="32336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2911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- Figur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F95C2DE-CE33-4FB1-840A-69C724CF1018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3C757900-B7AA-4FE2-B2F8-E784EBC359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0366" y="1104298"/>
            <a:ext cx="3874984" cy="35284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5025235-930D-4188-8A22-F6BDF8B363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1371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15 October 2022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225DE26-4753-4B6B-B74B-F8E0E7B45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03120" y="4766787"/>
            <a:ext cx="493776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Gesture-Powered Snake Game with Computer Vision and Python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54102E6-5ED4-4AC0-937C-761EB3DA66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43750" y="4767263"/>
            <a:ext cx="1371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F5EC011-0DA0-DB45-996E-85C7F379AB4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FC0FD5B-7FD0-4291-8881-9D44F5164E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73844"/>
            <a:ext cx="7886700" cy="640556"/>
          </a:xfrm>
        </p:spPr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/>
              <a:t>Header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EB990A7-81A0-4717-A03A-292D00EB5276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8650" y="1104298"/>
            <a:ext cx="3886200" cy="352958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811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- Figure Medium">
    <p:bg>
      <p:bgPr>
        <a:solidFill>
          <a:srgbClr val="006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861BF3-EFE4-42C0-B567-B4D07BA89D17}"/>
              </a:ext>
            </a:extLst>
          </p:cNvPr>
          <p:cNvSpPr/>
          <p:nvPr userDrawn="1"/>
        </p:nvSpPr>
        <p:spPr>
          <a:xfrm>
            <a:off x="5254534" y="0"/>
            <a:ext cx="3889466" cy="51435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943D75-DECB-4813-801E-8E1A110687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1371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bg1"/>
                </a:solidFill>
              </a:defRPr>
            </a:lvl1pPr>
          </a:lstStyle>
          <a:p>
            <a:r>
              <a:rPr lang="en-US"/>
              <a:t>15 October 2022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D65C04-F053-4F0A-B42B-8F617AD2C6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43750" y="4767263"/>
            <a:ext cx="1371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F5EC011-0DA0-DB45-996E-85C7F379AB4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8FC3FF3-4413-4BD8-BCFB-587CB2E5AE41}"/>
              </a:ext>
            </a:extLst>
          </p:cNvPr>
          <p:cNvSpPr txBox="1">
            <a:spLocks/>
          </p:cNvSpPr>
          <p:nvPr userDrawn="1"/>
        </p:nvSpPr>
        <p:spPr>
          <a:xfrm>
            <a:off x="628650" y="273844"/>
            <a:ext cx="3886200" cy="640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674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Header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38EEF1E-437D-4BFA-ABBE-E182F5D17E06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8650" y="1104298"/>
            <a:ext cx="3886200" cy="352958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9676CE92-6F11-4056-ADAB-D09545F665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54534" y="0"/>
            <a:ext cx="3889466" cy="463272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030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- Figure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AAACD05-DB1C-4EC0-9560-2CE17FB46C53}"/>
              </a:ext>
            </a:extLst>
          </p:cNvPr>
          <p:cNvSpPr/>
          <p:nvPr userDrawn="1"/>
        </p:nvSpPr>
        <p:spPr>
          <a:xfrm>
            <a:off x="3887392" y="0"/>
            <a:ext cx="5256608" cy="51435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85F8F3-4D20-5E43-8EB9-992296EA04A9}"/>
              </a:ext>
            </a:extLst>
          </p:cNvPr>
          <p:cNvSpPr/>
          <p:nvPr userDrawn="1"/>
        </p:nvSpPr>
        <p:spPr>
          <a:xfrm>
            <a:off x="1" y="-34016"/>
            <a:ext cx="3887391" cy="5204389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028DC3B7-7085-46E8-9E07-267D405BF0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1371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bg1"/>
                </a:solidFill>
              </a:defRPr>
            </a:lvl1pPr>
          </a:lstStyle>
          <a:p>
            <a:r>
              <a:rPr lang="en-US"/>
              <a:t>15 October 2022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59F738FE-0CEB-4402-8CEA-E81601121B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43750" y="4767263"/>
            <a:ext cx="1371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F5EC011-0DA0-DB45-996E-85C7F379AB4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F5EB2DFB-F301-43BC-8242-99A1DF8469D3}"/>
              </a:ext>
            </a:extLst>
          </p:cNvPr>
          <p:cNvSpPr txBox="1">
            <a:spLocks/>
          </p:cNvSpPr>
          <p:nvPr userDrawn="1"/>
        </p:nvSpPr>
        <p:spPr>
          <a:xfrm>
            <a:off x="628650" y="273844"/>
            <a:ext cx="3886200" cy="640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674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Header Goes Here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C883509-CF71-4E8B-B7FA-A76BA648F2E9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8650" y="1104298"/>
            <a:ext cx="3071679" cy="352958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2313A790-A71A-4D0C-A09E-747487326B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7392" y="0"/>
            <a:ext cx="5256608" cy="463272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80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282575" indent="-282575">
              <a:spcBef>
                <a:spcPts val="0"/>
              </a:spcBef>
              <a:buSzPct val="9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Reference 1</a:t>
            </a:r>
          </a:p>
          <a:p>
            <a:pPr lvl="0"/>
            <a:r>
              <a:rPr lang="en-US"/>
              <a:t>Reference 2</a:t>
            </a:r>
          </a:p>
          <a:p>
            <a:pPr lvl="0"/>
            <a:r>
              <a:rPr lang="en-US"/>
              <a:t>Reference 3</a:t>
            </a:r>
          </a:p>
          <a:p>
            <a:pPr lvl="0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B8BCE3-AF16-6D41-B95F-884EAC5A8EB3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C7B39CB-B1F1-4293-A573-F3BECFD868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1371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15 October 2022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D77DA92-5DC0-4CD1-92FA-DD12232642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03120" y="4766787"/>
            <a:ext cx="493776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Gesture-Powered Snake Game with Computer Vision and Python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86F62BF-C4E2-41C9-87EF-C4D2654283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43750" y="4767263"/>
            <a:ext cx="1371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F5EC011-0DA0-DB45-996E-85C7F379AB4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8FDB8D8-AD25-4774-A456-67581678B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73844"/>
            <a:ext cx="7886700" cy="640556"/>
          </a:xfrm>
        </p:spPr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/>
              <a:t>Header Goes Here</a:t>
            </a:r>
          </a:p>
        </p:txBody>
      </p:sp>
    </p:spTree>
    <p:extLst>
      <p:ext uri="{BB962C8B-B14F-4D97-AF65-F5344CB8AC3E}">
        <p14:creationId xmlns:p14="http://schemas.microsoft.com/office/powerpoint/2010/main" val="2843654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40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2407"/>
            <a:ext cx="7886700" cy="3530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1371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15 October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03120" y="4766787"/>
            <a:ext cx="493776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Gesture-Powered Snake Game with Computer Vision and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43750" y="4767263"/>
            <a:ext cx="1371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F5EC011-0DA0-DB45-996E-85C7F379AB4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561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3" r:id="rId2"/>
    <p:sldLayoutId id="2147483662" r:id="rId3"/>
    <p:sldLayoutId id="2147483664" r:id="rId4"/>
    <p:sldLayoutId id="2147483665" r:id="rId5"/>
    <p:sldLayoutId id="2147483672" r:id="rId6"/>
    <p:sldLayoutId id="2147483685" r:id="rId7"/>
    <p:sldLayoutId id="2147483686" r:id="rId8"/>
    <p:sldLayoutId id="2147483684" r:id="rId9"/>
    <p:sldLayoutId id="2147483666" r:id="rId10"/>
    <p:sldLayoutId id="2147483671" r:id="rId11"/>
    <p:sldLayoutId id="2147483667" r:id="rId12"/>
    <p:sldLayoutId id="2147483674" r:id="rId13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rgbClr val="006747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SF-IEEE-Computer-Society/snake-game-computer-visio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murtazasworkshop" TargetMode="External"/><Relationship Id="rId2" Type="http://schemas.openxmlformats.org/officeDocument/2006/relationships/hyperlink" Target="https://github.com/cvzone/cvzone" TargetMode="Externa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ww.jetbrains.com/pycharm/download/?section=window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ADDF7D-6650-47C5-A198-B0987042E7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workshop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1C124-CF23-4987-9855-EF39D1E5A259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/>
              <a:t>Anzhelika Kurnikova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FC5893-14EE-4FC1-8615-63CA836BF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Gesture-Powered Snake Game with Computer Vision and Python</a:t>
            </a:r>
          </a:p>
        </p:txBody>
      </p:sp>
    </p:spTree>
    <p:extLst>
      <p:ext uri="{BB962C8B-B14F-4D97-AF65-F5344CB8AC3E}">
        <p14:creationId xmlns:p14="http://schemas.microsoft.com/office/powerpoint/2010/main" val="4005526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F6FD4-9658-4873-B4A0-342CAA69B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download and set up? Part 4.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8AB42-F04E-41D3-802B-132C72A46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50677"/>
            <a:ext cx="8504959" cy="3922592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3. Copy initial code from starter_code.py in main.py</a:t>
            </a:r>
          </a:p>
          <a:p>
            <a:pPr marL="0" indent="0">
              <a:buNone/>
            </a:pPr>
            <a:r>
              <a:rPr lang="en-US" sz="1800" dirty="0"/>
              <a:t>Also copy the image of the apple.</a:t>
            </a:r>
            <a:endParaRPr lang="en-US" sz="16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BF716-702D-41D5-B2C1-29F2CEEF5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Gesture-Powered Snake Game with Computer Vision and Python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D506BF-5BA1-B496-8DFD-3031B42A2DC0}"/>
              </a:ext>
            </a:extLst>
          </p:cNvPr>
          <p:cNvSpPr txBox="1"/>
          <p:nvPr/>
        </p:nvSpPr>
        <p:spPr>
          <a:xfrm>
            <a:off x="628650" y="1525179"/>
            <a:ext cx="6603423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https://github.com/USF-IEEE-Computer-Society/snake-game-computer-vision</a:t>
            </a:r>
            <a:r>
              <a:rPr lang="en-US" dirty="0"/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021A8E7-BE45-4A16-B0D1-CEE8EF625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116371"/>
            <a:ext cx="2045103" cy="204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7B725A-478D-046B-32FC-5B31A73D1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4839" y="1825261"/>
            <a:ext cx="4337689" cy="274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32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550D4-F5C4-412E-8A68-FC5D52002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3793537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1AE7B-FDBB-4189-A8C1-A1A3E56A0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Gesture-Powered Snake Game with Computer Vision and Python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47EB95D-21F8-4337-9112-1CC16893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1. Detecting a hand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1E1E250-CF6F-4BE5-A978-069B93AACAC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DBE9606-026F-4BCE-AFD5-7582C717D372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9F0EB1-421E-30F7-FAFD-972F531D6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843063"/>
            <a:ext cx="4132938" cy="373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509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1AE7B-FDBB-4189-A8C1-A1A3E56A0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Gesture-Powered Snake Game with Computer Vision and Python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47EB95D-21F8-4337-9112-1CC16893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2. Initializing the game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1E1E250-CF6F-4BE5-A978-069B93AACAC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DBE9606-026F-4BCE-AFD5-7582C717D372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6E20E6-3ECB-8061-1FAA-911E04C4E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54" y="842488"/>
            <a:ext cx="4157843" cy="369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11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1AE7B-FDBB-4189-A8C1-A1A3E56A0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Gesture-Powered Snake Game with Computer Vision and Python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47EB95D-21F8-4337-9112-1CC16893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3. Spawn apple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1E1E250-CF6F-4BE5-A978-069B93AACAC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DBE9606-026F-4BCE-AFD5-7582C717D372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01B311-E1A2-90A4-6265-B2E7FB295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571" y="757035"/>
            <a:ext cx="3475094" cy="29250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54C601-0DDB-B071-C80B-3A46E3ED5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75" y="757035"/>
            <a:ext cx="4642591" cy="382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9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1AE7B-FDBB-4189-A8C1-A1A3E56A0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Gesture-Powered Snake Game with Computer Vision and Python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47EB95D-21F8-4337-9112-1CC16893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4. Draw Snake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1E1E250-CF6F-4BE5-A978-069B93AACAC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DBE9606-026F-4BCE-AFD5-7582C717D372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D589D1-60A1-4522-5C33-C642E03A8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64" y="833201"/>
            <a:ext cx="5521260" cy="373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99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1AE7B-FDBB-4189-A8C1-A1A3E56A0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Gesture-Powered Snake Game with Computer Vision and Python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47EB95D-21F8-4337-9112-1CC16893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5. Eat Food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1E1E250-CF6F-4BE5-A978-069B93AACAC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DBE9606-026F-4BCE-AFD5-7582C717D372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E77085-DE13-4ED8-F9DB-C657034EB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83" y="994930"/>
            <a:ext cx="5153025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44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1AE7B-FDBB-4189-A8C1-A1A3E56A0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Gesture-Powered Snake Game with Computer Vision and Python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47EB95D-21F8-4337-9112-1CC16893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6. Collision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1E1E250-CF6F-4BE5-A978-069B93AACAC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DBE9606-026F-4BCE-AFD5-7582C717D372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C69AFA-70DE-4842-E3AC-B1FC93C72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314451"/>
            <a:ext cx="654367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64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550D4-F5C4-412E-8A68-FC5D52002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030730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E8E29-CD85-4B5A-8B1A-38DAA8DB5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90874-04F4-48AF-BAF4-5606CB312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created a simple snake game empowered by computer vision.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AF7940-D04E-47FE-A5DD-1B01B0513D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Gesture-Powered Snake Game with Computer Vision and Python</a:t>
            </a:r>
          </a:p>
        </p:txBody>
      </p:sp>
    </p:spTree>
    <p:extLst>
      <p:ext uri="{BB962C8B-B14F-4D97-AF65-F5344CB8AC3E}">
        <p14:creationId xmlns:p14="http://schemas.microsoft.com/office/powerpoint/2010/main" val="1268555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60AFF-0215-4899-A865-FA57BA524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C534B-A328-4F81-B6D1-E786E76BC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  <a:p>
            <a:r>
              <a:rPr lang="en-US" dirty="0"/>
              <a:t>Pre Requirements</a:t>
            </a:r>
          </a:p>
          <a:p>
            <a:r>
              <a:rPr lang="en-US" dirty="0"/>
              <a:t>Coding</a:t>
            </a:r>
          </a:p>
          <a:p>
            <a:r>
              <a:rPr lang="en-US" dirty="0"/>
              <a:t>Conclusion</a:t>
            </a:r>
          </a:p>
          <a:p>
            <a:r>
              <a:rPr lang="en-US"/>
              <a:t>Next Events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D92DC-A2FF-4F67-AD34-32C71B434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Gesture-Powered Snake Game with Computer Vision and Python</a:t>
            </a:r>
          </a:p>
        </p:txBody>
      </p:sp>
    </p:spTree>
    <p:extLst>
      <p:ext uri="{BB962C8B-B14F-4D97-AF65-F5344CB8AC3E}">
        <p14:creationId xmlns:p14="http://schemas.microsoft.com/office/powerpoint/2010/main" val="4046421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9CDF8-F7EC-48C8-BA05-6126D68F2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Events</a:t>
            </a:r>
          </a:p>
        </p:txBody>
      </p:sp>
    </p:spTree>
    <p:extLst>
      <p:ext uri="{BB962C8B-B14F-4D97-AF65-F5344CB8AC3E}">
        <p14:creationId xmlns:p14="http://schemas.microsoft.com/office/powerpoint/2010/main" val="2921877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9E54A-F50B-4A4A-8033-4B8F341CC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Events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F00E6-60B0-45AE-B097-C33355110A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Gesture-Powered Snake Game with Computer Vision and Python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E671A07-7CB8-67CB-3B10-E5A3F3484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50" y="685800"/>
            <a:ext cx="377190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293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9E54A-F50B-4A4A-8033-4B8F341CC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Events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F00E6-60B0-45AE-B097-C33355110A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Gesture-Powered Snake Game with Computer Vision and Python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3B92602-2A17-0267-828E-88059B47D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992" y="750742"/>
            <a:ext cx="3642015" cy="364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903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9E54A-F50B-4A4A-8033-4B8F341CC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Events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F00E6-60B0-45AE-B097-C33355110A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Gesture-Powered Snake Game with Computer Vision and Python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53259472-ABCD-CEAB-AEC9-9E13600F3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913" y="841663"/>
            <a:ext cx="3460173" cy="346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326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F438E9-B26F-4EAD-8648-E25CCB580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CV Zone Documentation: </a:t>
            </a:r>
            <a:r>
              <a:rPr lang="en-US" dirty="0">
                <a:hlinkClick r:id="rId2"/>
              </a:rPr>
              <a:t>https://github.com/cvzone/cvzone</a:t>
            </a:r>
            <a:endParaRPr lang="en-US" dirty="0"/>
          </a:p>
          <a:p>
            <a:r>
              <a:rPr lang="en-US" dirty="0"/>
              <a:t>Tutorials about CV Zone </a:t>
            </a:r>
            <a:r>
              <a:rPr lang="en-US" dirty="0">
                <a:hlinkClick r:id="rId3"/>
              </a:rPr>
              <a:t>https://www.youtube.com/@murtazasworkshop</a:t>
            </a:r>
            <a:r>
              <a:rPr lang="en-US" dirty="0"/>
              <a:t> 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BD9108-FD64-4D8B-87DF-BE91216CAD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Gesture-Powered Snake Game with Computer Vision and Python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52ECE69-2797-43F1-8D88-898F67BD9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879429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3047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54D9B-2914-4082-9BF1-AC3D0C5DA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639289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F6FD4-9658-4873-B4A0-342CAA69B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8AB42-F04E-41D3-802B-132C72A46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this workshop, we will:</a:t>
            </a:r>
          </a:p>
          <a:p>
            <a:pPr marL="0" indent="0">
              <a:buNone/>
            </a:pPr>
            <a:r>
              <a:rPr lang="en-US" dirty="0"/>
              <a:t>- Learn how to download necessary packages to work with computer vision</a:t>
            </a:r>
          </a:p>
          <a:p>
            <a:pPr marL="0" indent="0">
              <a:buNone/>
            </a:pPr>
            <a:r>
              <a:rPr lang="en-US" dirty="0"/>
              <a:t>- Learn how to apply a  computer vision library “</a:t>
            </a:r>
            <a:r>
              <a:rPr lang="en-US" dirty="0" err="1"/>
              <a:t>cvzone</a:t>
            </a:r>
            <a:r>
              <a:rPr lang="en-US" dirty="0"/>
              <a:t>” to detect a hand and control a snake with it</a:t>
            </a:r>
          </a:p>
          <a:p>
            <a:pPr marL="0" indent="0">
              <a:buNone/>
            </a:pPr>
            <a:r>
              <a:rPr lang="en-US" dirty="0"/>
              <a:t>- Code a snake game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BF716-702D-41D5-B2C1-29F2CEEF5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Gesture-Powered Snake Game with Computer Vision and Python</a:t>
            </a:r>
          </a:p>
        </p:txBody>
      </p:sp>
    </p:spTree>
    <p:extLst>
      <p:ext uri="{BB962C8B-B14F-4D97-AF65-F5344CB8AC3E}">
        <p14:creationId xmlns:p14="http://schemas.microsoft.com/office/powerpoint/2010/main" val="3105799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403DFC-A975-40A7-8E9F-2A0C4CAA5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250589"/>
            <a:ext cx="5029200" cy="1859974"/>
          </a:xfrm>
        </p:spPr>
        <p:txBody>
          <a:bodyPr>
            <a:normAutofit fontScale="92500" lnSpcReduction="20000"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Computer vision is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a field of computer science that focuses on enabling computers to identify and understand objects and people in images and videos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. </a:t>
            </a:r>
          </a:p>
          <a:p>
            <a:endParaRPr lang="en-US" b="0" dirty="0">
              <a:solidFill>
                <a:srgbClr val="202124"/>
              </a:solidFill>
              <a:latin typeface="Google Sans"/>
            </a:endParaRPr>
          </a:p>
          <a:p>
            <a:r>
              <a:rPr lang="en-US" b="0" dirty="0">
                <a:solidFill>
                  <a:srgbClr val="202124"/>
                </a:solidFill>
                <a:latin typeface="Google Sans"/>
              </a:rPr>
              <a:t>Examples:</a:t>
            </a:r>
          </a:p>
          <a:p>
            <a:r>
              <a:rPr lang="en-US" b="0" dirty="0">
                <a:solidFill>
                  <a:srgbClr val="202124"/>
                </a:solidFill>
                <a:latin typeface="Google Sans"/>
              </a:rPr>
              <a:t>- Self-driving cars</a:t>
            </a:r>
          </a:p>
          <a:p>
            <a:r>
              <a:rPr lang="en-US" b="0" dirty="0">
                <a:solidFill>
                  <a:srgbClr val="202124"/>
                </a:solidFill>
                <a:latin typeface="Google Sans"/>
              </a:rPr>
              <a:t>- Facial Recognition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1AE7B-FDBB-4189-A8C1-A1A3E56A0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Gesture-Powered Snake Game with Computer Vision and Python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47EB95D-21F8-4337-9112-1CC16893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Computer Vision?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1E1E250-CF6F-4BE5-A978-069B93AACAC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DBE9606-026F-4BCE-AFD5-7582C717D372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0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54D9B-2914-4082-9BF1-AC3D0C5DA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 Requirements</a:t>
            </a:r>
          </a:p>
        </p:txBody>
      </p:sp>
    </p:spTree>
    <p:extLst>
      <p:ext uri="{BB962C8B-B14F-4D97-AF65-F5344CB8AC3E}">
        <p14:creationId xmlns:p14="http://schemas.microsoft.com/office/powerpoint/2010/main" val="2366360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F6FD4-9658-4873-B4A0-342CAA69B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download and set up? Part 1.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8AB42-F04E-41D3-802B-132C72A46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88399"/>
            <a:ext cx="7886700" cy="3922592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1. Python, if you do not have it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sz="1600" dirty="0">
                <a:hlinkClick r:id="rId3"/>
              </a:rPr>
              <a:t>https://www.python.org/downloads/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2</a:t>
            </a:r>
            <a:r>
              <a:rPr lang="en-US" sz="1800" dirty="0"/>
              <a:t>. PyCharm Community Edition (it will simplify package installation) </a:t>
            </a:r>
          </a:p>
          <a:p>
            <a:pPr marL="0" indent="0">
              <a:buNone/>
            </a:pPr>
            <a:r>
              <a:rPr lang="en-US" sz="1600" dirty="0">
                <a:hlinkClick r:id="rId4"/>
              </a:rPr>
              <a:t>https://www.jetbrains.com/pycharm/download/?section=windows</a:t>
            </a:r>
            <a:r>
              <a:rPr lang="en-US" sz="1600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BF716-702D-41D5-B2C1-29F2CEEF5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Gesture-Powered Snake Game with Computer Vision and Python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72CC3F-E1AC-E88A-18DD-DEE0C7A24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409" y="801712"/>
            <a:ext cx="839931" cy="83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EA4E3DA-E9B6-E175-7197-89F75211E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195" y="1466610"/>
            <a:ext cx="959753" cy="95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403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F6FD4-9658-4873-B4A0-342CAA69B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download and set up? Part 2.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8AB42-F04E-41D3-802B-132C72A46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41" y="844195"/>
            <a:ext cx="8504959" cy="3922592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3. In PyCharm, create a new project. Only change the Name.</a:t>
            </a:r>
            <a:endParaRPr lang="en-US" sz="16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BF716-702D-41D5-B2C1-29F2CEEF5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Gesture-Powered Snake Game with Computer Vision and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861E16-1F11-EDC6-04BB-F948635BB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21" y="1153067"/>
            <a:ext cx="6594784" cy="371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36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F6FD4-9658-4873-B4A0-342CAA69B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download and set up? Part 3.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8AB42-F04E-41D3-802B-132C72A46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50677"/>
            <a:ext cx="8504959" cy="3922592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3. Download latest versions of </a:t>
            </a:r>
            <a:r>
              <a:rPr lang="en-US" sz="1800" u="sng" dirty="0" err="1"/>
              <a:t>cvzone</a:t>
            </a:r>
            <a:r>
              <a:rPr lang="en-US" sz="1800" dirty="0"/>
              <a:t> and </a:t>
            </a:r>
            <a:r>
              <a:rPr lang="en-US" sz="1800" u="sng" dirty="0" err="1"/>
              <a:t>mediapipe</a:t>
            </a:r>
            <a:endParaRPr lang="en-US" sz="1600" u="sn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BF716-702D-41D5-B2C1-29F2CEEF5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Gesture-Powered Snake Game with Computer Vision and Python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20A474-C291-19DB-A0D4-C26BBA498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091444"/>
            <a:ext cx="6593031" cy="358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111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3c77b84-5c8b-45e0-b4dd-7ae51ddf8988">
      <Terms xmlns="http://schemas.microsoft.com/office/infopath/2007/PartnerControls"/>
    </lcf76f155ced4ddcb4097134ff3c332f>
    <TaxCatchAll xmlns="417dfe80-b67e-4708-b226-fdd00a6c6300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43D66AC4884A448BF2FDC1F0DA0B87" ma:contentTypeVersion="16" ma:contentTypeDescription="Create a new document." ma:contentTypeScope="" ma:versionID="db23e5a46fe4610def2cb2627c4f63c6">
  <xsd:schema xmlns:xsd="http://www.w3.org/2001/XMLSchema" xmlns:xs="http://www.w3.org/2001/XMLSchema" xmlns:p="http://schemas.microsoft.com/office/2006/metadata/properties" xmlns:ns2="63c77b84-5c8b-45e0-b4dd-7ae51ddf8988" xmlns:ns3="417dfe80-b67e-4708-b226-fdd00a6c6300" targetNamespace="http://schemas.microsoft.com/office/2006/metadata/properties" ma:root="true" ma:fieldsID="2778b06a6411f8e9a0f0c38983ae5480" ns2:_="" ns3:_="">
    <xsd:import namespace="63c77b84-5c8b-45e0-b4dd-7ae51ddf8988"/>
    <xsd:import namespace="417dfe80-b67e-4708-b226-fdd00a6c63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c77b84-5c8b-45e0-b4dd-7ae51ddf89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c8cfe719-5118-4d43-ba73-4d58e9725e8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7dfe80-b67e-4708-b226-fdd00a6c6300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27e0f157-356b-4cb3-8f6d-6425292d2198}" ma:internalName="TaxCatchAll" ma:showField="CatchAllData" ma:web="417dfe80-b67e-4708-b226-fdd00a6c630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3DC2658-60D5-40C9-9216-1478B6BDE3AE}">
  <ds:schemaRefs>
    <ds:schemaRef ds:uri="http://purl.org/dc/dcmitype/"/>
    <ds:schemaRef ds:uri="http://purl.org/dc/elements/1.1/"/>
    <ds:schemaRef ds:uri="http://schemas.microsoft.com/office/2006/documentManagement/types"/>
    <ds:schemaRef ds:uri="417dfe80-b67e-4708-b226-fdd00a6c6300"/>
    <ds:schemaRef ds:uri="63c77b84-5c8b-45e0-b4dd-7ae51ddf8988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16BB3B2-C809-4FF7-9B61-C63304371F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c77b84-5c8b-45e0-b4dd-7ae51ddf8988"/>
    <ds:schemaRef ds:uri="417dfe80-b67e-4708-b226-fdd00a6c630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3D67494-4EC3-41C5-8C82-217550E1D9D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{59DB9003-08C6-A44B-B374-62BE413F1DB3}tf16401378</Template>
  <TotalTime>4628</TotalTime>
  <Words>475</Words>
  <Application>Microsoft Office PowerPoint</Application>
  <PresentationFormat>On-screen Show (16:9)</PresentationFormat>
  <Paragraphs>70</Paragraphs>
  <Slides>25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Google Sans</vt:lpstr>
      <vt:lpstr>Office Theme</vt:lpstr>
      <vt:lpstr>Gesture-Powered Snake Game with Computer Vision and Python</vt:lpstr>
      <vt:lpstr>Agenda</vt:lpstr>
      <vt:lpstr>Overview</vt:lpstr>
      <vt:lpstr>Overview</vt:lpstr>
      <vt:lpstr>What is Computer Vision?</vt:lpstr>
      <vt:lpstr>Pre Requirements</vt:lpstr>
      <vt:lpstr>What to download and set up? Part 1.</vt:lpstr>
      <vt:lpstr>What to download and set up? Part 2.</vt:lpstr>
      <vt:lpstr>What to download and set up? Part 3.</vt:lpstr>
      <vt:lpstr>What to download and set up? Part 4.</vt:lpstr>
      <vt:lpstr>Coding</vt:lpstr>
      <vt:lpstr>Part 1. Detecting a hand</vt:lpstr>
      <vt:lpstr>Part 2. Initializing the game</vt:lpstr>
      <vt:lpstr>Part 3. Spawn apple</vt:lpstr>
      <vt:lpstr>Part 4. Draw Snake</vt:lpstr>
      <vt:lpstr>Part 5. Eat Food</vt:lpstr>
      <vt:lpstr>Part 6. Collision</vt:lpstr>
      <vt:lpstr>Conclusion</vt:lpstr>
      <vt:lpstr>Conclusion</vt:lpstr>
      <vt:lpstr>Next Events</vt:lpstr>
      <vt:lpstr>Next Events</vt:lpstr>
      <vt:lpstr>Next Events</vt:lpstr>
      <vt:lpstr>Next Events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DiMercurio, Kyrstin</dc:creator>
  <cp:lastModifiedBy>Anzhelika Kurnikova</cp:lastModifiedBy>
  <cp:revision>19</cp:revision>
  <dcterms:created xsi:type="dcterms:W3CDTF">2019-11-06T18:18:56Z</dcterms:created>
  <dcterms:modified xsi:type="dcterms:W3CDTF">2023-10-12T18:47:23Z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0x0101008E43D66AC4884A448BF2FDC1F0DA0B87</vt:lpwstr>
  </property>
  <property fmtid="{D5CDD505-2E9C-101B-9397-08002B2CF9AE}" pid="3" name="MediaServiceImageTags">
    <vt:lpwstr/>
  </property>
</Properties>
</file>